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4"/>
  </p:notesMasterIdLst>
  <p:handoutMasterIdLst>
    <p:handoutMasterId r:id="rId15"/>
  </p:handoutMasterIdLst>
  <p:sldIdLst>
    <p:sldId id="462" r:id="rId9"/>
    <p:sldId id="765" r:id="rId10"/>
    <p:sldId id="766" r:id="rId11"/>
    <p:sldId id="761" r:id="rId12"/>
    <p:sldId id="767" r:id="rId13"/>
  </p:sldIdLst>
  <p:sldSz cx="12192000" cy="6858000"/>
  <p:notesSz cx="9775825" cy="6645275"/>
  <p:custDataLst>
    <p:tags r:id="rId16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BEB12-83DB-A441-A353-31AFE8281C6C}" v="31" dt="2020-09-23T15:33:03.169"/>
    <p1510:client id="{536B8816-1ED7-A341-A786-6EADCB58B4B5}" vWet="1" dt="2020-09-23T13:04:37.610"/>
    <p1510:client id="{596D65C6-F3D3-9846-856D-029797305C22}" v="28" dt="2020-09-23T10:43:23.853"/>
    <p1510:client id="{6E29FE00-B045-3F4F-A448-6B12034FC346}" v="16" dt="2020-09-23T12:35:10.033"/>
    <p1510:client id="{C7EDF8AD-467F-E94E-AEC8-1A086C7227B8}" v="21" dt="2020-09-23T11:13:16.261"/>
    <p1510:client id="{D2CB3A09-BE9F-7548-B4FB-8CB5C5C74A98}" v="27" dt="2020-09-23T10:06:18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C7EDF8AD-467F-E94E-AEC8-1A086C7227B8}"/>
    <pc:docChg chg="undo custSel addSld delSld modSld sldOrd">
      <pc:chgData name="Waller, Michelle" userId="269c6baa-3bea-43e2-b302-c27845c1a42b" providerId="ADAL" clId="{C7EDF8AD-467F-E94E-AEC8-1A086C7227B8}" dt="2020-09-23T11:13:20.162" v="248" actId="1076"/>
      <pc:docMkLst>
        <pc:docMk/>
      </pc:docMkLst>
      <pc:sldChg chg="modSp mod modClrScheme chgLayout">
        <pc:chgData name="Waller, Michelle" userId="269c6baa-3bea-43e2-b302-c27845c1a42b" providerId="ADAL" clId="{C7EDF8AD-467F-E94E-AEC8-1A086C7227B8}" dt="2020-09-23T10:50:07.258" v="15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del mod modClrScheme chgLayout">
        <pc:chgData name="Waller, Michelle" userId="269c6baa-3bea-43e2-b302-c27845c1a42b" providerId="ADAL" clId="{C7EDF8AD-467F-E94E-AEC8-1A086C7227B8}" dt="2020-09-23T10:55:40.461" v="46" actId="2696"/>
        <pc:sldMkLst>
          <pc:docMk/>
          <pc:sldMk cId="3329272137" sldId="614"/>
        </pc:sldMkLst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C7EDF8AD-467F-E94E-AEC8-1A086C7227B8}" dt="2020-09-23T10:52:42.802" v="36" actId="700"/>
          <ac:spMkLst>
            <pc:docMk/>
            <pc:sldMk cId="3329272137" sldId="614"/>
            <ac:spMk id="3" creationId="{4F2F77CC-6252-0C42-9554-66B57D19A278}"/>
          </ac:spMkLst>
        </pc:spChg>
        <pc:spChg chg="add del 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4" creationId="{68EF5C8B-9B99-D64A-9302-166C58F90113}"/>
          </ac:spMkLst>
        </pc:spChg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C7EDF8AD-467F-E94E-AEC8-1A086C7227B8}" dt="2020-09-23T10:51:56.182" v="34" actId="255"/>
        <pc:sldMkLst>
          <pc:docMk/>
          <pc:sldMk cId="1116385079" sldId="758"/>
        </pc:sldMkLst>
        <pc:spChg chg="mod ord">
          <ac:chgData name="Waller, Michelle" userId="269c6baa-3bea-43e2-b302-c27845c1a42b" providerId="ADAL" clId="{C7EDF8AD-467F-E94E-AEC8-1A086C7227B8}" dt="2020-09-23T10:51:11.476" v="1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0:51:29.881" v="31" actId="20577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0:51:56.182" v="34" actId="255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C7EDF8AD-467F-E94E-AEC8-1A086C7227B8}" dt="2020-09-23T11:05:31.619" v="99" actId="2696"/>
        <pc:sldMkLst>
          <pc:docMk/>
          <pc:sldMk cId="695633816" sldId="759"/>
        </pc:sldMkLst>
      </pc:sldChg>
      <pc:sldChg chg="addSp delSp modSp add mod modClrScheme chgLayout">
        <pc:chgData name="Waller, Michelle" userId="269c6baa-3bea-43e2-b302-c27845c1a42b" providerId="ADAL" clId="{C7EDF8AD-467F-E94E-AEC8-1A086C7227B8}" dt="2020-09-23T11:13:12.466" v="246" actId="1076"/>
        <pc:sldMkLst>
          <pc:docMk/>
          <pc:sldMk cId="4150554555" sldId="760"/>
        </pc:sldMkLst>
        <pc:spChg chg="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2" creationId="{11AAC2F2-BEB0-5C40-95D6-CC47C730BE9D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3" creationId="{32C1751A-BD89-D244-93F6-7B71E406F57B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4" creationId="{7743BAB1-A6CC-2A41-9B4A-1034DA9A8AFC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5" creationId="{B07A915D-1EF1-EB43-8C6D-40B1B4FBD1CE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6" creationId="{6B5577FF-995E-3F44-B4AC-E40247997472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7" creationId="{B072E9EA-DA1C-004D-9F82-967CD5ED6496}"/>
          </ac:spMkLst>
        </pc:spChg>
        <pc:spChg chg="add mod ord">
          <ac:chgData name="Waller, Michelle" userId="269c6baa-3bea-43e2-b302-c27845c1a42b" providerId="ADAL" clId="{C7EDF8AD-467F-E94E-AEC8-1A086C7227B8}" dt="2020-09-23T11:09:53.423" v="194" actId="12"/>
          <ac:spMkLst>
            <pc:docMk/>
            <pc:sldMk cId="4150554555" sldId="760"/>
            <ac:spMk id="8" creationId="{63D6A0ED-BEC8-5648-937F-57D7926C17DF}"/>
          </ac:spMkLst>
        </pc:spChg>
        <pc:spChg chg="add 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9" creationId="{77237D76-02FB-314B-9DC3-23DC5798FD54}"/>
          </ac:spMkLst>
        </pc:spChg>
        <pc:spChg chg="add del mod ord">
          <ac:chgData name="Waller, Michelle" userId="269c6baa-3bea-43e2-b302-c27845c1a42b" providerId="ADAL" clId="{C7EDF8AD-467F-E94E-AEC8-1A086C7227B8}" dt="2020-09-23T10:56:15.126" v="48"/>
          <ac:spMkLst>
            <pc:docMk/>
            <pc:sldMk cId="4150554555" sldId="760"/>
            <ac:spMk id="10" creationId="{F27A2838-8F2F-214F-A55E-E87EA9FB3A59}"/>
          </ac:spMkLst>
        </pc:spChg>
        <pc:spChg chg="add mod">
          <ac:chgData name="Waller, Michelle" userId="269c6baa-3bea-43e2-b302-c27845c1a42b" providerId="ADAL" clId="{C7EDF8AD-467F-E94E-AEC8-1A086C7227B8}" dt="2020-09-23T11:13:12.466" v="246" actId="1076"/>
          <ac:spMkLst>
            <pc:docMk/>
            <pc:sldMk cId="4150554555" sldId="760"/>
            <ac:spMk id="12" creationId="{6DA490A8-EADE-714A-8E61-04B5A38FB155}"/>
          </ac:spMkLst>
        </pc:spChg>
        <pc:picChg chg="add mod ord modCrop">
          <ac:chgData name="Waller, Michelle" userId="269c6baa-3bea-43e2-b302-c27845c1a42b" providerId="ADAL" clId="{C7EDF8AD-467F-E94E-AEC8-1A086C7227B8}" dt="2020-09-23T11:12:40.612" v="222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addSp modSp add mod ord modClrScheme chgLayout">
        <pc:chgData name="Waller, Michelle" userId="269c6baa-3bea-43e2-b302-c27845c1a42b" providerId="ADAL" clId="{C7EDF8AD-467F-E94E-AEC8-1A086C7227B8}" dt="2020-09-23T11:13:20.162" v="248" actId="1076"/>
        <pc:sldMkLst>
          <pc:docMk/>
          <pc:sldMk cId="1026240285" sldId="761"/>
        </pc:sldMkLst>
        <pc:spChg chg="mod ord">
          <ac:chgData name="Waller, Michelle" userId="269c6baa-3bea-43e2-b302-c27845c1a42b" providerId="ADAL" clId="{C7EDF8AD-467F-E94E-AEC8-1A086C7227B8}" dt="2020-09-23T11:03:18.538" v="73" actId="700"/>
          <ac:spMkLst>
            <pc:docMk/>
            <pc:sldMk cId="1026240285" sldId="761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C7EDF8AD-467F-E94E-AEC8-1A086C7227B8}" dt="2020-09-23T11:13:20.162" v="248" actId="1076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C7EDF8AD-467F-E94E-AEC8-1A086C7227B8}" dt="2020-09-23T11:03:34.263" v="74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3:46.820" v="75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C7EDF8AD-467F-E94E-AEC8-1A086C7227B8}" dt="2020-09-23T11:04:04.775" v="79" actId="1076"/>
          <ac:picMkLst>
            <pc:docMk/>
            <pc:sldMk cId="1026240285" sldId="761"/>
            <ac:picMk id="5" creationId="{8054900F-F939-D048-AA82-27C4484360E9}"/>
          </ac:picMkLst>
        </pc:picChg>
      </pc:sldChg>
      <pc:sldChg chg="addSp delSp modSp add del mod ord modClrScheme chgLayout">
        <pc:chgData name="Waller, Michelle" userId="269c6baa-3bea-43e2-b302-c27845c1a42b" providerId="ADAL" clId="{C7EDF8AD-467F-E94E-AEC8-1A086C7227B8}" dt="2020-09-23T11:02:39.498" v="70" actId="2696"/>
        <pc:sldMkLst>
          <pc:docMk/>
          <pc:sldMk cId="4141701267" sldId="761"/>
        </pc:sldMkLst>
        <pc:spChg chg="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2" creationId="{2F84EE50-3C00-6D4B-94B1-C94F3F02065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3" creationId="{B964B5EC-0CE7-AC4F-85A9-23023614CA7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4" creationId="{3C1642C9-B876-8B45-953E-93D624D0CB89}"/>
          </ac:spMkLst>
        </pc:spChg>
        <pc:spChg chg="add del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5" creationId="{2B103906-98CF-7443-AE88-D35C62847B04}"/>
          </ac:spMkLst>
        </pc:spChg>
        <pc:spChg chg="add mod ord">
          <ac:chgData name="Waller, Michelle" userId="269c6baa-3bea-43e2-b302-c27845c1a42b" providerId="ADAL" clId="{C7EDF8AD-467F-E94E-AEC8-1A086C7227B8}" dt="2020-09-23T10:59:08.927" v="62" actId="1076"/>
          <ac:spMkLst>
            <pc:docMk/>
            <pc:sldMk cId="4141701267" sldId="761"/>
            <ac:spMk id="6" creationId="{09158B59-5176-6347-AA3A-53A96C88BE86}"/>
          </ac:spMkLst>
        </pc:spChg>
        <pc:spChg chg="add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7" creationId="{4AEBA44E-3F0D-4648-9767-25C1EE35EEEF}"/>
          </ac:spMkLst>
        </pc:spChg>
        <pc:picChg chg="add mod">
          <ac:chgData name="Waller, Michelle" userId="269c6baa-3bea-43e2-b302-c27845c1a42b" providerId="ADAL" clId="{C7EDF8AD-467F-E94E-AEC8-1A086C7227B8}" dt="2020-09-23T10:59:23.758" v="66" actId="1076"/>
          <ac:picMkLst>
            <pc:docMk/>
            <pc:sldMk cId="4141701267" sldId="761"/>
            <ac:picMk id="8" creationId="{1CF1ED78-2123-5A4F-84F9-C9279E85C415}"/>
          </ac:picMkLst>
        </pc:picChg>
      </pc:sldChg>
      <pc:sldChg chg="delSp modSp add mod modClrScheme chgLayout">
        <pc:chgData name="Waller, Michelle" userId="269c6baa-3bea-43e2-b302-c27845c1a42b" providerId="ADAL" clId="{C7EDF8AD-467F-E94E-AEC8-1A086C7227B8}" dt="2020-09-23T11:06:13.466" v="101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9" creationId="{28BFD558-7C1A-3A4A-8CE5-9F2C19E807EE}"/>
          </ac:spMkLst>
        </pc:spChg>
        <pc:picChg chg="del">
          <ac:chgData name="Waller, Michelle" userId="269c6baa-3bea-43e2-b302-c27845c1a42b" providerId="ADAL" clId="{C7EDF8AD-467F-E94E-AEC8-1A086C7227B8}" dt="2020-09-23T11:05:20.393" v="98" actId="478"/>
          <ac:picMkLst>
            <pc:docMk/>
            <pc:sldMk cId="169879436" sldId="762"/>
            <ac:picMk id="5" creationId="{8054900F-F939-D048-AA82-27C4484360E9}"/>
          </ac:picMkLst>
        </pc:picChg>
      </pc:sldChg>
      <pc:sldChg chg="modSp add mod">
        <pc:chgData name="Waller, Michelle" userId="269c6baa-3bea-43e2-b302-c27845c1a42b" providerId="ADAL" clId="{C7EDF8AD-467F-E94E-AEC8-1A086C7227B8}" dt="2020-09-23T11:11:58.297" v="218" actId="20577"/>
        <pc:sldMkLst>
          <pc:docMk/>
          <pc:sldMk cId="3075462009" sldId="763"/>
        </pc:sldMkLst>
        <pc:spChg chg="mod">
          <ac:chgData name="Waller, Michelle" userId="269c6baa-3bea-43e2-b302-c27845c1a42b" providerId="ADAL" clId="{C7EDF8AD-467F-E94E-AEC8-1A086C7227B8}" dt="2020-09-23T11:06:23.597" v="111" actId="20577"/>
          <ac:spMkLst>
            <pc:docMk/>
            <pc:sldMk cId="3075462009" sldId="763"/>
            <ac:spMk id="8" creationId="{AAF02E37-03DE-714A-B93D-34F9AE64C22B}"/>
          </ac:spMkLst>
        </pc:spChg>
        <pc:spChg chg="mod">
          <ac:chgData name="Waller, Michelle" userId="269c6baa-3bea-43e2-b302-c27845c1a42b" providerId="ADAL" clId="{C7EDF8AD-467F-E94E-AEC8-1A086C7227B8}" dt="2020-09-23T11:11:58.297" v="218" actId="20577"/>
          <ac:spMkLst>
            <pc:docMk/>
            <pc:sldMk cId="3075462009" sldId="763"/>
            <ac:spMk id="9" creationId="{28BFD558-7C1A-3A4A-8CE5-9F2C19E807EE}"/>
          </ac:spMkLst>
        </pc:spChg>
      </pc:sldChg>
      <pc:sldChg chg="modSp add mod modClrScheme chgLayout">
        <pc:chgData name="Waller, Michelle" userId="269c6baa-3bea-43e2-b302-c27845c1a42b" providerId="ADAL" clId="{C7EDF8AD-467F-E94E-AEC8-1A086C7227B8}" dt="2020-09-23T11:11:27.088" v="211" actId="20577"/>
        <pc:sldMkLst>
          <pc:docMk/>
          <pc:sldMk cId="1341247410" sldId="764"/>
        </pc:sldMkLst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11:27.088" v="211" actId="20577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6E29FE00-B045-3F4F-A448-6B12034FC346}"/>
    <pc:docChg chg="custSel addSld delSld modSld">
      <pc:chgData name="Waller, Michelle" userId="269c6baa-3bea-43e2-b302-c27845c1a42b" providerId="ADAL" clId="{6E29FE00-B045-3F4F-A448-6B12034FC346}" dt="2020-09-23T12:37:03.889" v="97" actId="2696"/>
      <pc:docMkLst>
        <pc:docMk/>
      </pc:docMkLst>
      <pc:sldChg chg="modSp mod modClrScheme chgLayout">
        <pc:chgData name="Waller, Michelle" userId="269c6baa-3bea-43e2-b302-c27845c1a42b" providerId="ADAL" clId="{6E29FE00-B045-3F4F-A448-6B12034FC346}" dt="2020-09-23T11:22:42.387" v="33" actId="20577"/>
        <pc:sldMkLst>
          <pc:docMk/>
          <pc:sldMk cId="1112600258" sldId="462"/>
        </pc:sldMkLst>
        <pc:spChg chg="mod ord">
          <ac:chgData name="Waller, Michelle" userId="269c6baa-3bea-43e2-b302-c27845c1a42b" providerId="ADAL" clId="{6E29FE00-B045-3F4F-A448-6B12034FC346}" dt="2020-09-23T11:17:57.467" v="0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6E29FE00-B045-3F4F-A448-6B12034FC346}" dt="2020-09-23T11:22:42.387" v="33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6E29FE00-B045-3F4F-A448-6B12034FC346}" dt="2020-09-23T11:19:16.057" v="3" actId="2696"/>
        <pc:sldMkLst>
          <pc:docMk/>
          <pc:sldMk cId="1116385079" sldId="758"/>
        </pc:sldMkLst>
        <pc:spChg chg="mod ord">
          <ac:chgData name="Waller, Michelle" userId="269c6baa-3bea-43e2-b302-c27845c1a42b" providerId="ADAL" clId="{6E29FE00-B045-3F4F-A448-6B12034FC346}" dt="2020-09-23T11:19:01.596" v="1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6E29FE00-B045-3F4F-A448-6B12034FC346}" dt="2020-09-23T11:19:01.596" v="1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6E29FE00-B045-3F4F-A448-6B12034FC346}" dt="2020-09-23T11:19:08.189" v="2" actId="5793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6E29FE00-B045-3F4F-A448-6B12034FC346}" dt="2020-09-23T11:20:01.653" v="7" actId="2696"/>
        <pc:sldMkLst>
          <pc:docMk/>
          <pc:sldMk cId="4150554555" sldId="760"/>
        </pc:sldMkLst>
      </pc:sldChg>
      <pc:sldChg chg="delSp modSp mod modClrScheme chgLayout">
        <pc:chgData name="Waller, Michelle" userId="269c6baa-3bea-43e2-b302-c27845c1a42b" providerId="ADAL" clId="{6E29FE00-B045-3F4F-A448-6B12034FC346}" dt="2020-09-23T12:35:18.191" v="95" actId="113"/>
        <pc:sldMkLst>
          <pc:docMk/>
          <pc:sldMk cId="1026240285" sldId="761"/>
        </pc:sldMkLst>
        <pc:spChg chg="mod ord">
          <ac:chgData name="Waller, Michelle" userId="269c6baa-3bea-43e2-b302-c27845c1a42b" providerId="ADAL" clId="{6E29FE00-B045-3F4F-A448-6B12034FC346}" dt="2020-09-23T11:24:08.758" v="36" actId="700"/>
          <ac:spMkLst>
            <pc:docMk/>
            <pc:sldMk cId="1026240285" sldId="761"/>
            <ac:spMk id="3" creationId="{5BB999F5-B4DA-B945-9729-AF75695806C2}"/>
          </ac:spMkLst>
        </pc:spChg>
        <pc:spChg chg="del">
          <ac:chgData name="Waller, Michelle" userId="269c6baa-3bea-43e2-b302-c27845c1a42b" providerId="ADAL" clId="{6E29FE00-B045-3F4F-A448-6B12034FC346}" dt="2020-09-23T11:23:41.466" v="35" actId="478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6E29FE00-B045-3F4F-A448-6B12034FC346}" dt="2020-09-23T12:34:43.842" v="91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6E29FE00-B045-3F4F-A448-6B12034FC346}" dt="2020-09-23T12:35:18.191" v="95" actId="113"/>
          <ac:spMkLst>
            <pc:docMk/>
            <pc:sldMk cId="1026240285" sldId="761"/>
            <ac:spMk id="9" creationId="{28BFD558-7C1A-3A4A-8CE5-9F2C19E807EE}"/>
          </ac:spMkLst>
        </pc:spChg>
        <pc:picChg chg="del">
          <ac:chgData name="Waller, Michelle" userId="269c6baa-3bea-43e2-b302-c27845c1a42b" providerId="ADAL" clId="{6E29FE00-B045-3F4F-A448-6B12034FC346}" dt="2020-09-23T11:23:39.268" v="34" actId="478"/>
          <ac:picMkLst>
            <pc:docMk/>
            <pc:sldMk cId="1026240285" sldId="761"/>
            <ac:picMk id="5" creationId="{8054900F-F939-D048-AA82-27C4484360E9}"/>
          </ac:picMkLst>
        </pc:picChg>
      </pc:sldChg>
      <pc:sldChg chg="modSp mod modClrScheme chgLayout">
        <pc:chgData name="Waller, Michelle" userId="269c6baa-3bea-43e2-b302-c27845c1a42b" providerId="ADAL" clId="{6E29FE00-B045-3F4F-A448-6B12034FC346}" dt="2020-09-23T11:24:26.861" v="37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6E29FE00-B045-3F4F-A448-6B12034FC346}" dt="2020-09-23T11:24:26.861" v="37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6E29FE00-B045-3F4F-A448-6B12034FC346}" dt="2020-09-23T11:24:26.861" v="37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6E29FE00-B045-3F4F-A448-6B12034FC346}" dt="2020-09-23T11:24:26.861" v="37" actId="700"/>
          <ac:spMkLst>
            <pc:docMk/>
            <pc:sldMk cId="169879436" sldId="762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6E29FE00-B045-3F4F-A448-6B12034FC346}" dt="2020-09-23T12:37:02.295" v="96" actId="2696"/>
        <pc:sldMkLst>
          <pc:docMk/>
          <pc:sldMk cId="3075462009" sldId="763"/>
        </pc:sldMkLst>
      </pc:sldChg>
      <pc:sldChg chg="del">
        <pc:chgData name="Waller, Michelle" userId="269c6baa-3bea-43e2-b302-c27845c1a42b" providerId="ADAL" clId="{6E29FE00-B045-3F4F-A448-6B12034FC346}" dt="2020-09-23T12:37:03.889" v="97" actId="2696"/>
        <pc:sldMkLst>
          <pc:docMk/>
          <pc:sldMk cId="1341247410" sldId="764"/>
        </pc:sldMkLst>
      </pc:sldChg>
      <pc:sldChg chg="addSp delSp modSp add mod modClrScheme chgLayout">
        <pc:chgData name="Waller, Michelle" userId="269c6baa-3bea-43e2-b302-c27845c1a42b" providerId="ADAL" clId="{6E29FE00-B045-3F4F-A448-6B12034FC346}" dt="2020-09-23T11:28:18.584" v="48" actId="255"/>
        <pc:sldMkLst>
          <pc:docMk/>
          <pc:sldMk cId="2385958513" sldId="765"/>
        </pc:sldMkLst>
        <pc:spChg chg="del mod ord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2" creationId="{0D56A1C5-074E-E748-AD35-9A70A45EDF39}"/>
          </ac:spMkLst>
        </pc:spChg>
        <pc:spChg chg="del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3" creationId="{9486646D-5D38-3A49-8573-F16A0A2B45EA}"/>
          </ac:spMkLst>
        </pc:spChg>
        <pc:spChg chg="mod ord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4" creationId="{9996F8A6-A428-B541-844C-FE1924D88733}"/>
          </ac:spMkLst>
        </pc:spChg>
        <pc:spChg chg="del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5" creationId="{92B6B025-EECA-C041-AE1F-18E0243EA947}"/>
          </ac:spMkLst>
        </pc:spChg>
        <pc:spChg chg="add mod ord">
          <ac:chgData name="Waller, Michelle" userId="269c6baa-3bea-43e2-b302-c27845c1a42b" providerId="ADAL" clId="{6E29FE00-B045-3F4F-A448-6B12034FC346}" dt="2020-09-23T11:28:18.584" v="48" actId="255"/>
          <ac:spMkLst>
            <pc:docMk/>
            <pc:sldMk cId="2385958513" sldId="765"/>
            <ac:spMk id="6" creationId="{2F715AA0-8978-BE46-BC7C-492B967D73EE}"/>
          </ac:spMkLst>
        </pc:spChg>
        <pc:spChg chg="add del mod">
          <ac:chgData name="Waller, Michelle" userId="269c6baa-3bea-43e2-b302-c27845c1a42b" providerId="ADAL" clId="{6E29FE00-B045-3F4F-A448-6B12034FC346}" dt="2020-09-23T11:22:10.743" v="19" actId="478"/>
          <ac:spMkLst>
            <pc:docMk/>
            <pc:sldMk cId="2385958513" sldId="765"/>
            <ac:spMk id="7" creationId="{E1E61B10-A0E3-A145-997B-64C841A641FE}"/>
          </ac:spMkLst>
        </pc:spChg>
      </pc:sldChg>
      <pc:sldChg chg="modSp add mod modClrScheme chgLayout">
        <pc:chgData name="Waller, Michelle" userId="269c6baa-3bea-43e2-b302-c27845c1a42b" providerId="ADAL" clId="{6E29FE00-B045-3F4F-A448-6B12034FC346}" dt="2020-09-23T12:33:47.579" v="90" actId="20577"/>
        <pc:sldMkLst>
          <pc:docMk/>
          <pc:sldMk cId="1404841848" sldId="766"/>
        </pc:sldMkLst>
        <pc:spChg chg="mod ord">
          <ac:chgData name="Waller, Michelle" userId="269c6baa-3bea-43e2-b302-c27845c1a42b" providerId="ADAL" clId="{6E29FE00-B045-3F4F-A448-6B12034FC346}" dt="2020-09-23T11:26:24.913" v="45" actId="700"/>
          <ac:spMkLst>
            <pc:docMk/>
            <pc:sldMk cId="1404841848" sldId="766"/>
            <ac:spMk id="4" creationId="{9996F8A6-A428-B541-844C-FE1924D88733}"/>
          </ac:spMkLst>
        </pc:spChg>
        <pc:spChg chg="mod ord">
          <ac:chgData name="Waller, Michelle" userId="269c6baa-3bea-43e2-b302-c27845c1a42b" providerId="ADAL" clId="{6E29FE00-B045-3F4F-A448-6B12034FC346}" dt="2020-09-23T12:33:47.579" v="90" actId="20577"/>
          <ac:spMkLst>
            <pc:docMk/>
            <pc:sldMk cId="1404841848" sldId="766"/>
            <ac:spMk id="6" creationId="{2F715AA0-8978-BE46-BC7C-492B967D73EE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Waller, Michelle" userId="269c6baa-3bea-43e2-b302-c27845c1a42b" providerId="ADAL" clId="{114BEB12-83DB-A441-A353-31AFE8281C6C}"/>
    <pc:docChg chg="undo custSel addSld delSld modSld">
      <pc:chgData name="Waller, Michelle" userId="269c6baa-3bea-43e2-b302-c27845c1a42b" providerId="ADAL" clId="{114BEB12-83DB-A441-A353-31AFE8281C6C}" dt="2020-09-24T09:39:40.518" v="379" actId="948"/>
      <pc:docMkLst>
        <pc:docMk/>
      </pc:docMkLst>
      <pc:sldChg chg="modSp mod">
        <pc:chgData name="Waller, Michelle" userId="269c6baa-3bea-43e2-b302-c27845c1a42b" providerId="ADAL" clId="{114BEB12-83DB-A441-A353-31AFE8281C6C}" dt="2020-09-23T15:24:02.049" v="321" actId="2711"/>
        <pc:sldMkLst>
          <pc:docMk/>
          <pc:sldMk cId="1112600258" sldId="462"/>
        </pc:sldMkLst>
        <pc:spChg chg="mod">
          <ac:chgData name="Waller, Michelle" userId="269c6baa-3bea-43e2-b302-c27845c1a42b" providerId="ADAL" clId="{114BEB12-83DB-A441-A353-31AFE8281C6C}" dt="2020-09-23T15:24:02.049" v="321" actId="2711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Waller, Michelle" userId="269c6baa-3bea-43e2-b302-c27845c1a42b" providerId="ADAL" clId="{114BEB12-83DB-A441-A353-31AFE8281C6C}" dt="2020-09-24T09:38:31.761" v="377" actId="255"/>
        <pc:sldMkLst>
          <pc:docMk/>
          <pc:sldMk cId="1026240285" sldId="761"/>
        </pc:sldMkLst>
        <pc:spChg chg="mod">
          <ac:chgData name="Waller, Michelle" userId="269c6baa-3bea-43e2-b302-c27845c1a42b" providerId="ADAL" clId="{114BEB12-83DB-A441-A353-31AFE8281C6C}" dt="2020-09-23T14:57:58.124" v="319" actId="2711"/>
          <ac:spMkLst>
            <pc:docMk/>
            <pc:sldMk cId="1026240285" sldId="761"/>
            <ac:spMk id="8" creationId="{AAF02E37-03DE-714A-B93D-34F9AE64C22B}"/>
          </ac:spMkLst>
        </pc:spChg>
        <pc:spChg chg="mod">
          <ac:chgData name="Waller, Michelle" userId="269c6baa-3bea-43e2-b302-c27845c1a42b" providerId="ADAL" clId="{114BEB12-83DB-A441-A353-31AFE8281C6C}" dt="2020-09-24T09:38:31.761" v="377" actId="255"/>
          <ac:spMkLst>
            <pc:docMk/>
            <pc:sldMk cId="1026240285" sldId="761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114BEB12-83DB-A441-A353-31AFE8281C6C}" dt="2020-09-23T12:52:02.765" v="207" actId="2696"/>
        <pc:sldMkLst>
          <pc:docMk/>
          <pc:sldMk cId="169879436" sldId="762"/>
        </pc:sldMkLst>
      </pc:sldChg>
      <pc:sldChg chg="addSp modSp mod modClrScheme chgLayout">
        <pc:chgData name="Waller, Michelle" userId="269c6baa-3bea-43e2-b302-c27845c1a42b" providerId="ADAL" clId="{114BEB12-83DB-A441-A353-31AFE8281C6C}" dt="2020-09-23T16:05:41.066" v="366" actId="20577"/>
        <pc:sldMkLst>
          <pc:docMk/>
          <pc:sldMk cId="2385958513" sldId="765"/>
        </pc:sldMkLst>
        <pc:spChg chg="add mod ord">
          <ac:chgData name="Waller, Michelle" userId="269c6baa-3bea-43e2-b302-c27845c1a42b" providerId="ADAL" clId="{114BEB12-83DB-A441-A353-31AFE8281C6C}" dt="2020-09-23T16:05:41.066" v="366" actId="20577"/>
          <ac:spMkLst>
            <pc:docMk/>
            <pc:sldMk cId="2385958513" sldId="765"/>
            <ac:spMk id="2" creationId="{EFF714B7-D9FF-9E48-A101-51627443E6F1}"/>
          </ac:spMkLst>
        </pc:spChg>
        <pc:spChg chg="mod ord">
          <ac:chgData name="Waller, Michelle" userId="269c6baa-3bea-43e2-b302-c27845c1a42b" providerId="ADAL" clId="{114BEB12-83DB-A441-A353-31AFE8281C6C}" dt="2020-09-23T15:32:38.128" v="361" actId="700"/>
          <ac:spMkLst>
            <pc:docMk/>
            <pc:sldMk cId="2385958513" sldId="765"/>
            <ac:spMk id="4" creationId="{9996F8A6-A428-B541-844C-FE1924D88733}"/>
          </ac:spMkLst>
        </pc:spChg>
        <pc:spChg chg="mod ord">
          <ac:chgData name="Waller, Michelle" userId="269c6baa-3bea-43e2-b302-c27845c1a42b" providerId="ADAL" clId="{114BEB12-83DB-A441-A353-31AFE8281C6C}" dt="2020-09-23T15:32:38.128" v="361" actId="700"/>
          <ac:spMkLst>
            <pc:docMk/>
            <pc:sldMk cId="2385958513" sldId="765"/>
            <ac:spMk id="6" creationId="{2F715AA0-8978-BE46-BC7C-492B967D73EE}"/>
          </ac:spMkLst>
        </pc:spChg>
      </pc:sldChg>
      <pc:sldChg chg="addSp modSp mod modClrScheme chgLayout">
        <pc:chgData name="Waller, Michelle" userId="269c6baa-3bea-43e2-b302-c27845c1a42b" providerId="ADAL" clId="{114BEB12-83DB-A441-A353-31AFE8281C6C}" dt="2020-09-24T09:14:45.460" v="367" actId="948"/>
        <pc:sldMkLst>
          <pc:docMk/>
          <pc:sldMk cId="1404841848" sldId="766"/>
        </pc:sldMkLst>
        <pc:spChg chg="add mod ord">
          <ac:chgData name="Waller, Michelle" userId="269c6baa-3bea-43e2-b302-c27845c1a42b" providerId="ADAL" clId="{114BEB12-83DB-A441-A353-31AFE8281C6C}" dt="2020-09-24T09:14:45.460" v="367" actId="948"/>
          <ac:spMkLst>
            <pc:docMk/>
            <pc:sldMk cId="1404841848" sldId="766"/>
            <ac:spMk id="2" creationId="{7E29806A-F980-CE41-BAB7-AB15B4C116E0}"/>
          </ac:spMkLst>
        </pc:spChg>
        <pc:spChg chg="mod ord">
          <ac:chgData name="Waller, Michelle" userId="269c6baa-3bea-43e2-b302-c27845c1a42b" providerId="ADAL" clId="{114BEB12-83DB-A441-A353-31AFE8281C6C}" dt="2020-09-23T15:32:27.990" v="360" actId="700"/>
          <ac:spMkLst>
            <pc:docMk/>
            <pc:sldMk cId="1404841848" sldId="766"/>
            <ac:spMk id="4" creationId="{9996F8A6-A428-B541-844C-FE1924D88733}"/>
          </ac:spMkLst>
        </pc:spChg>
        <pc:spChg chg="mod ord">
          <ac:chgData name="Waller, Michelle" userId="269c6baa-3bea-43e2-b302-c27845c1a42b" providerId="ADAL" clId="{114BEB12-83DB-A441-A353-31AFE8281C6C}" dt="2020-09-23T15:33:26.204" v="365" actId="20577"/>
          <ac:spMkLst>
            <pc:docMk/>
            <pc:sldMk cId="1404841848" sldId="766"/>
            <ac:spMk id="6" creationId="{2F715AA0-8978-BE46-BC7C-492B967D73EE}"/>
          </ac:spMkLst>
        </pc:spChg>
      </pc:sldChg>
      <pc:sldChg chg="modSp add mod">
        <pc:chgData name="Waller, Michelle" userId="269c6baa-3bea-43e2-b302-c27845c1a42b" providerId="ADAL" clId="{114BEB12-83DB-A441-A353-31AFE8281C6C}" dt="2020-09-24T09:39:40.518" v="379" actId="948"/>
        <pc:sldMkLst>
          <pc:docMk/>
          <pc:sldMk cId="1612685112" sldId="767"/>
        </pc:sldMkLst>
        <pc:spChg chg="mod">
          <ac:chgData name="Waller, Michelle" userId="269c6baa-3bea-43e2-b302-c27845c1a42b" providerId="ADAL" clId="{114BEB12-83DB-A441-A353-31AFE8281C6C}" dt="2020-09-23T15:29:18.481" v="324" actId="2711"/>
          <ac:spMkLst>
            <pc:docMk/>
            <pc:sldMk cId="1612685112" sldId="767"/>
            <ac:spMk id="8" creationId="{AAF02E37-03DE-714A-B93D-34F9AE64C22B}"/>
          </ac:spMkLst>
        </pc:spChg>
        <pc:spChg chg="mod">
          <ac:chgData name="Waller, Michelle" userId="269c6baa-3bea-43e2-b302-c27845c1a42b" providerId="ADAL" clId="{114BEB12-83DB-A441-A353-31AFE8281C6C}" dt="2020-09-24T09:39:40.518" v="379" actId="948"/>
          <ac:spMkLst>
            <pc:docMk/>
            <pc:sldMk cId="1612685112" sldId="767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Git basics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6F8A6-A428-B541-844C-FE1924D88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715AA0-8978-BE46-BC7C-492B967D7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b="1" dirty="0">
                <a:latin typeface="+mj-lt"/>
              </a:rPr>
              <a:t>WHAT IS IT USED FOR?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F714B7-D9FF-9E48-A101-51627443E6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Put simply, Git is used for tracking changes in source code during software development </a:t>
            </a:r>
            <a:endParaRPr lang="en-US" sz="1200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8595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6F8A6-A428-B541-844C-FE1924D88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715AA0-8978-BE46-BC7C-492B967D7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b="1" dirty="0">
                <a:latin typeface="+mj-lt"/>
              </a:rPr>
              <a:t>BASIC WORKFLOW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00000"/>
              </a:lnSpc>
            </a:pPr>
            <a:endParaRPr lang="en-GB" sz="1800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29806A-F980-CE41-BAB7-AB15B4C116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Staging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Committing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Pushing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4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Common Commands and Concepts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Cloning</a:t>
            </a:r>
          </a:p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clone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 [REPO_URL]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Staging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add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Username and email in Git config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1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config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--global </a:t>
            </a:r>
            <a:r>
              <a:rPr lang="en-GB" sz="1400" dirty="0" err="1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user.name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 [YOUR_USERNAME]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config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--global </a:t>
            </a:r>
            <a:r>
              <a:rPr lang="en-GB" sz="1400" dirty="0" err="1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user.email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 [YOUR_EMAIL]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repository status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status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02624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Common Commands and Concepts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Committing a change</a:t>
            </a:r>
          </a:p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commit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-m "message"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Pushing changes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push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-u [REMOTE] [REMOTE_BRANCH]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Retrieving remote changes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pull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[REMOTE] [REMOTE_BRANCH]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12685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FD4C0-AF61-4457-ADCF-4CFE3F92DA4C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99c24da3-94a5-4c5d-be3c-c97cd1e271f9"/>
    <ds:schemaRef ds:uri="http://www.w3.org/XML/1998/namespace"/>
    <ds:schemaRef ds:uri="http://schemas.microsoft.com/office/infopath/2007/PartnerControls"/>
    <ds:schemaRef ds:uri="caf9bccc-7e98-4f75-a030-30cf888d3a34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05D44D0-5440-4D26-AEE5-D94E43053B68}"/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8</TotalTime>
  <Words>124</Words>
  <Application>Microsoft Macintosh PowerPoint</Application>
  <PresentationFormat>Widescreen</PresentationFormat>
  <Paragraphs>63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Courier New</vt:lpstr>
      <vt:lpstr>Fira Mono</vt:lpstr>
      <vt:lpstr>Krana Fat B</vt:lpstr>
      <vt:lpstr>Montserrat</vt:lpstr>
      <vt:lpstr>Source Code Pro</vt:lpstr>
      <vt:lpstr>Master_Primary_Colors</vt:lpstr>
      <vt:lpstr>Master_Red_and_Purple</vt:lpstr>
      <vt:lpstr>Master_Yellow_and_Orange</vt:lpstr>
      <vt:lpstr>Master_Blue</vt:lpstr>
      <vt:lpstr>Master_Neutral</vt:lpstr>
      <vt:lpstr>Git basics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Waller, Michelle</cp:lastModifiedBy>
  <cp:revision>1</cp:revision>
  <cp:lastPrinted>2019-07-03T09:46:41Z</cp:lastPrinted>
  <dcterms:created xsi:type="dcterms:W3CDTF">2019-09-05T08:17:12Z</dcterms:created>
  <dcterms:modified xsi:type="dcterms:W3CDTF">2020-09-24T09:39:56Z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